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72" r:id="rId4"/>
    <p:sldId id="273" r:id="rId5"/>
    <p:sldId id="271" r:id="rId6"/>
    <p:sldId id="268" r:id="rId7"/>
    <p:sldId id="270" r:id="rId8"/>
    <p:sldId id="269" r:id="rId9"/>
    <p:sldId id="274" r:id="rId10"/>
    <p:sldId id="257" r:id="rId11"/>
    <p:sldId id="262" r:id="rId12"/>
    <p:sldId id="266" r:id="rId13"/>
    <p:sldId id="265" r:id="rId14"/>
    <p:sldId id="263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A5114-53C3-40BA-B3B6-391B8DB96078}" v="2" dt="2024-01-10T23:19:34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2:57:43.1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15,'1449'0,"-1447"0,0 0,0 0,0 0,0 0,0-1,0 1,0 0,0-1,0 1,0-1,0 0,0 0,0 0,3-2,0-3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5:48.59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5:50.36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3:26:47.60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3:26:48.8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6:40.25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6:42.95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6:49.66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6:52.70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3:27:07.77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3:27:12.87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5:40.48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0T21:55:42.68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9B3E-E3F7-71B5-C884-2C485998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EB2E2-8742-FB55-BEC2-8C82E7992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E954E-F90B-79AF-3585-A58CAEB0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79F0-B2FF-3EE9-72A4-3C21C113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9AF2A-973B-B258-D019-B1F8DA8D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8DA6-25A2-A499-58A9-EFFABC3B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7B49-A3CF-E034-B5A5-C13AADC54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6199D-D9EE-2660-A267-E89F4130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08C37-6C24-A2DB-F08A-23D0835D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A9333-079D-2951-6842-E678907D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511DC-8E7C-77A6-D855-935A7F7F0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51FB4-FD4B-EA48-9EC1-AC5CB8103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AD6E0-43DC-AB98-F994-F534DE88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C9260-FFE6-CCB2-F79A-975FE406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6EA8-EE48-F9F2-66F7-FA9ABF9E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ABB0-2AE0-A01D-9D09-41CB746F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81FE-04ED-50A0-18F3-569A5D19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71800-B9EF-31EC-ACEE-437212B9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6A86-B6BC-8968-96F7-C9B6E229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ABFF-E95B-EF56-5F6C-ED5A19B7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1B1E-831F-854F-BBC1-885ACFD8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E51BE-5702-E7C2-DBCE-ED29EE23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3CE7-2E5E-376D-46D6-2C9BCDE3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5F9F5-2057-3B83-2D95-00988979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9855B-873C-941A-6528-AC87C3D8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4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7269-8504-48B0-183D-AFEB4E1C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72B9-F73D-C5DE-7173-70051B73C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1BF7B-2C8B-1CC8-A286-077997ED2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18611-C809-2A4B-A9D6-D23429B8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3CF27-7226-2DB0-65F8-367419D1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DD92A-8F07-FED3-434B-A1FB48DA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B865-3C7A-CB4E-F01F-FDA9564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653CD-258A-1177-3176-8E2ADC13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608AC-E4B3-D544-E643-A15B5C408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69B83-1EFA-937F-88C7-56852C0CC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B491D-FED4-C9AE-A60E-D6AC6F6A6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5FF15-37CD-1D83-9B5B-5A57B728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3A79D-3462-CEED-38C6-E99ACEC6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BF682-91B3-CB20-A110-606B9A64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3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26E7-0E2E-3A9E-4876-6F8CE89E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8F966-B72B-810A-2B95-9A6142F3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23163-C3C3-1372-2184-8F3491D5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0AE79-E91D-CC6B-394F-B366B9AF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B6B15-95D3-BF5E-8D8F-D4E99539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247A9-7447-0137-B754-FFD8818A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DCE27-EBDB-9664-750B-7DF1BEAD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17D0-A64F-9839-FC78-B7028EFA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862B-9E5B-B68D-7798-64088DC2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0F9B5-30A1-FBB8-8123-B3A7F8B11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28CC3-570A-E948-5CE9-D734B74A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005B6-8903-3691-699F-F0B153B0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72604-93B4-DF67-A4C9-4CCEBC2C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8377-462C-3F80-9CC7-15FEF01A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27097-C39D-679C-CE76-0100B045B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BC121-462D-B2B4-D374-90B1446B9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0DC32-C874-7A39-01AB-F84652E3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260E-C26C-50F0-C089-5B5A847B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2F210-0BD6-BFD3-40A0-CC657B14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66B44-B291-4AE8-D7F0-88187800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2AB7-53ED-F1BA-1704-FAD68C2C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16F68-6609-4D27-E685-7A2224E3E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E1FE-37EC-46CF-BD83-E99278F79C0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FC0B-2E53-7B06-EBC5-24BF7A149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1B64-2AFE-D38A-5D33-A03CA8160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ACAA-ACFF-4165-A0AD-7FD9AF2B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1.png"/><Relationship Id="rId7" Type="http://schemas.openxmlformats.org/officeDocument/2006/relationships/customXml" Target="../ink/ink5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ustomXml" Target="../ink/ink4.xml"/><Relationship Id="rId10" Type="http://schemas.openxmlformats.org/officeDocument/2006/relationships/customXml" Target="../ink/ink7.xml"/><Relationship Id="rId4" Type="http://schemas.openxmlformats.org/officeDocument/2006/relationships/customXml" Target="../ink/ink3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8.xml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customXml" Target="../ink/ink13.xml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5.jp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tefreelunche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qDQD8cvO5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XNo7Ieky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0E1C9-5F50-7DD3-D58E-84006A81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Lunchroom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CB12C-6A5F-02D7-33D7-4CB3AFC8B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1" y="4582814"/>
            <a:ext cx="828695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be making changes to help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waste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lunch.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Watch the video on the next slide to learn more about why this is important!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Bento Box with solid fill">
            <a:extLst>
              <a:ext uri="{FF2B5EF4-FFF2-40B4-BE49-F238E27FC236}">
                <a16:creationId xmlns:a16="http://schemas.microsoft.com/office/drawing/2014/main" id="{F7863AB7-6AE1-C961-8366-67D5DC84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F4F58-C95A-1B5F-06B1-2CFEAECE4C74}"/>
              </a:ext>
            </a:extLst>
          </p:cNvPr>
          <p:cNvSpPr/>
          <p:nvPr/>
        </p:nvSpPr>
        <p:spPr>
          <a:xfrm>
            <a:off x="8439974" y="1726402"/>
            <a:ext cx="1314546" cy="324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988C1-9E55-1A90-2B4E-F48E561C3AF3}"/>
              </a:ext>
            </a:extLst>
          </p:cNvPr>
          <p:cNvSpPr/>
          <p:nvPr/>
        </p:nvSpPr>
        <p:spPr>
          <a:xfrm>
            <a:off x="8439974" y="2309405"/>
            <a:ext cx="1314546" cy="3787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31CE2-B9C5-F488-7AC6-1DF041698940}"/>
              </a:ext>
            </a:extLst>
          </p:cNvPr>
          <p:cNvSpPr/>
          <p:nvPr/>
        </p:nvSpPr>
        <p:spPr>
          <a:xfrm>
            <a:off x="8439974" y="2892408"/>
            <a:ext cx="1314546" cy="394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F2019-845C-7742-4BAA-21EB395D9B37}"/>
              </a:ext>
            </a:extLst>
          </p:cNvPr>
          <p:cNvSpPr/>
          <p:nvPr/>
        </p:nvSpPr>
        <p:spPr>
          <a:xfrm>
            <a:off x="8439974" y="3578150"/>
            <a:ext cx="1314546" cy="359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A7519-17E8-B4AB-5086-0B59E7781F1A}"/>
              </a:ext>
            </a:extLst>
          </p:cNvPr>
          <p:cNvSpPr/>
          <p:nvPr/>
        </p:nvSpPr>
        <p:spPr>
          <a:xfrm>
            <a:off x="8439974" y="4198119"/>
            <a:ext cx="1314546" cy="359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EAD67-D52E-C4D8-B311-949CC9D94718}"/>
              </a:ext>
            </a:extLst>
          </p:cNvPr>
          <p:cNvSpPr/>
          <p:nvPr/>
        </p:nvSpPr>
        <p:spPr>
          <a:xfrm>
            <a:off x="8439974" y="4881236"/>
            <a:ext cx="1314546" cy="3555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C67958-EFA5-D6E8-390A-4CC6956A8675}"/>
              </a:ext>
            </a:extLst>
          </p:cNvPr>
          <p:cNvSpPr/>
          <p:nvPr/>
        </p:nvSpPr>
        <p:spPr>
          <a:xfrm>
            <a:off x="6323332" y="1726402"/>
            <a:ext cx="1314546" cy="324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F7982-E624-9C9B-6E47-D9F8C5D9A012}"/>
              </a:ext>
            </a:extLst>
          </p:cNvPr>
          <p:cNvSpPr/>
          <p:nvPr/>
        </p:nvSpPr>
        <p:spPr>
          <a:xfrm>
            <a:off x="6323332" y="2331992"/>
            <a:ext cx="1314546" cy="3694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0197E-73FD-16E3-374E-20E372F06CD8}"/>
              </a:ext>
            </a:extLst>
          </p:cNvPr>
          <p:cNvSpPr/>
          <p:nvPr/>
        </p:nvSpPr>
        <p:spPr>
          <a:xfrm>
            <a:off x="6323332" y="2937582"/>
            <a:ext cx="1314546" cy="394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8E4729-966F-9362-D6D5-FABE0DCD337A}"/>
              </a:ext>
            </a:extLst>
          </p:cNvPr>
          <p:cNvSpPr/>
          <p:nvPr/>
        </p:nvSpPr>
        <p:spPr>
          <a:xfrm>
            <a:off x="6323332" y="3588362"/>
            <a:ext cx="1314546" cy="359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27CAD2-F07F-E23E-5D9F-5A3F6C9CF440}"/>
              </a:ext>
            </a:extLst>
          </p:cNvPr>
          <p:cNvSpPr/>
          <p:nvPr/>
        </p:nvSpPr>
        <p:spPr>
          <a:xfrm>
            <a:off x="6323332" y="4204795"/>
            <a:ext cx="1314546" cy="359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37B495-8EBB-B05E-E5D4-E4F40EDAD44B}"/>
              </a:ext>
            </a:extLst>
          </p:cNvPr>
          <p:cNvSpPr/>
          <p:nvPr/>
        </p:nvSpPr>
        <p:spPr>
          <a:xfrm>
            <a:off x="6323332" y="4866382"/>
            <a:ext cx="1314546" cy="3704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4A5160-C7B2-936B-D9B5-4B235090868F}"/>
              </a:ext>
            </a:extLst>
          </p:cNvPr>
          <p:cNvSpPr/>
          <p:nvPr/>
        </p:nvSpPr>
        <p:spPr>
          <a:xfrm>
            <a:off x="4206691" y="1726402"/>
            <a:ext cx="1314546" cy="324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47416C-87FF-DCA7-4ACF-9D3300C9C578}"/>
              </a:ext>
            </a:extLst>
          </p:cNvPr>
          <p:cNvSpPr/>
          <p:nvPr/>
        </p:nvSpPr>
        <p:spPr>
          <a:xfrm>
            <a:off x="4206691" y="2331992"/>
            <a:ext cx="1314546" cy="356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FEA170-58C7-D5D5-48A4-2B1655FAA69A}"/>
              </a:ext>
            </a:extLst>
          </p:cNvPr>
          <p:cNvSpPr/>
          <p:nvPr/>
        </p:nvSpPr>
        <p:spPr>
          <a:xfrm>
            <a:off x="4206691" y="2960494"/>
            <a:ext cx="1314546" cy="3713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A7520-2D4B-6DD5-7C56-8204344CB40F}"/>
              </a:ext>
            </a:extLst>
          </p:cNvPr>
          <p:cNvSpPr/>
          <p:nvPr/>
        </p:nvSpPr>
        <p:spPr>
          <a:xfrm>
            <a:off x="4206691" y="3576928"/>
            <a:ext cx="1314546" cy="3713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41CC91-998A-90FE-23ED-840F47C1CBA4}"/>
              </a:ext>
            </a:extLst>
          </p:cNvPr>
          <p:cNvSpPr/>
          <p:nvPr/>
        </p:nvSpPr>
        <p:spPr>
          <a:xfrm>
            <a:off x="4206691" y="4193361"/>
            <a:ext cx="1314546" cy="4107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A17ECD-C11D-E75A-029F-D5F66A4D4CE6}"/>
              </a:ext>
            </a:extLst>
          </p:cNvPr>
          <p:cNvSpPr/>
          <p:nvPr/>
        </p:nvSpPr>
        <p:spPr>
          <a:xfrm>
            <a:off x="4206691" y="4849218"/>
            <a:ext cx="1314546" cy="4107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64C699-0D27-2A1F-A5E9-C4EA021F9AB3}"/>
              </a:ext>
            </a:extLst>
          </p:cNvPr>
          <p:cNvSpPr/>
          <p:nvPr/>
        </p:nvSpPr>
        <p:spPr>
          <a:xfrm>
            <a:off x="1339937" y="1680926"/>
            <a:ext cx="512452" cy="9416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Entrees</a:t>
            </a:r>
            <a:endParaRPr 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7D9EAA-A0C4-017C-D218-78FCCE73D086}"/>
              </a:ext>
            </a:extLst>
          </p:cNvPr>
          <p:cNvSpPr/>
          <p:nvPr/>
        </p:nvSpPr>
        <p:spPr>
          <a:xfrm>
            <a:off x="1339937" y="3178796"/>
            <a:ext cx="457986" cy="4159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Juice</a:t>
            </a:r>
            <a:endParaRPr lang="en-US" sz="1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29084-CFDF-800E-35F9-F5DE28FFEA59}"/>
              </a:ext>
            </a:extLst>
          </p:cNvPr>
          <p:cNvSpPr/>
          <p:nvPr/>
        </p:nvSpPr>
        <p:spPr>
          <a:xfrm>
            <a:off x="1339937" y="3596105"/>
            <a:ext cx="457986" cy="4159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Milk</a:t>
            </a:r>
            <a:endParaRPr lang="en-US" sz="1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D6397C-B66D-F8A2-B34D-D858692E13D0}"/>
              </a:ext>
            </a:extLst>
          </p:cNvPr>
          <p:cNvSpPr/>
          <p:nvPr/>
        </p:nvSpPr>
        <p:spPr>
          <a:xfrm>
            <a:off x="1338696" y="4396168"/>
            <a:ext cx="512452" cy="4159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Lunch Cards</a:t>
            </a:r>
            <a:endParaRPr lang="en-US" sz="1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6A6761-A3CC-CC67-F3CC-AC7A86DA8DC7}"/>
              </a:ext>
            </a:extLst>
          </p:cNvPr>
          <p:cNvSpPr/>
          <p:nvPr/>
        </p:nvSpPr>
        <p:spPr>
          <a:xfrm>
            <a:off x="1338695" y="4911861"/>
            <a:ext cx="598260" cy="3249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Lunch Pouches</a:t>
            </a:r>
            <a:endParaRPr lang="en-US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B0A525-5BCA-1164-FBA7-FD5C3596AFDB}"/>
              </a:ext>
            </a:extLst>
          </p:cNvPr>
          <p:cNvSpPr/>
          <p:nvPr/>
        </p:nvSpPr>
        <p:spPr>
          <a:xfrm>
            <a:off x="3456581" y="953260"/>
            <a:ext cx="861510" cy="324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Pizza</a:t>
            </a:r>
            <a:endParaRPr lang="en-US" sz="1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735ADB-6DD6-BBF8-B6A5-5A1F58EB8D0F}"/>
              </a:ext>
            </a:extLst>
          </p:cNvPr>
          <p:cNvSpPr/>
          <p:nvPr/>
        </p:nvSpPr>
        <p:spPr>
          <a:xfrm>
            <a:off x="5805931" y="951706"/>
            <a:ext cx="1034801" cy="324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Garden Bar</a:t>
            </a:r>
            <a:endParaRPr lang="en-US" sz="1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C8C25B-00FE-BD5C-8858-AF10FBD97390}"/>
              </a:ext>
            </a:extLst>
          </p:cNvPr>
          <p:cNvSpPr/>
          <p:nvPr/>
        </p:nvSpPr>
        <p:spPr>
          <a:xfrm>
            <a:off x="7234355" y="961905"/>
            <a:ext cx="518380" cy="3141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Cashier</a:t>
            </a:r>
            <a:endParaRPr lang="en-US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D94704-1C87-6DED-3351-E60963BB1B16}"/>
              </a:ext>
            </a:extLst>
          </p:cNvPr>
          <p:cNvSpPr/>
          <p:nvPr/>
        </p:nvSpPr>
        <p:spPr>
          <a:xfrm>
            <a:off x="8439974" y="972515"/>
            <a:ext cx="846657" cy="324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Condiments</a:t>
            </a:r>
            <a:endParaRPr lang="en-US" sz="1000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ED0FAA20-7807-37DA-66CC-A988D6F1EF6D}"/>
              </a:ext>
            </a:extLst>
          </p:cNvPr>
          <p:cNvSpPr/>
          <p:nvPr/>
        </p:nvSpPr>
        <p:spPr>
          <a:xfrm>
            <a:off x="3040681" y="2251226"/>
            <a:ext cx="282218" cy="265507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</a:t>
            </a:r>
            <a:endParaRPr lang="en-US" sz="1000" b="1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299B4F2-4FD3-7704-3FEB-F2148BDCAC23}"/>
              </a:ext>
            </a:extLst>
          </p:cNvPr>
          <p:cNvSpPr/>
          <p:nvPr/>
        </p:nvSpPr>
        <p:spPr>
          <a:xfrm>
            <a:off x="3040681" y="2555434"/>
            <a:ext cx="282218" cy="265507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</a:t>
            </a:r>
            <a:endParaRPr lang="en-US" sz="1000" b="1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AFCB77DA-C6CD-58D0-40DE-887FF8D10EDE}"/>
              </a:ext>
            </a:extLst>
          </p:cNvPr>
          <p:cNvSpPr/>
          <p:nvPr/>
        </p:nvSpPr>
        <p:spPr>
          <a:xfrm>
            <a:off x="3040681" y="3089530"/>
            <a:ext cx="282218" cy="265507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</a:t>
            </a:r>
            <a:endParaRPr lang="en-US" sz="1000" b="1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F481F6CE-DB81-65D6-235C-796962FBD553}"/>
              </a:ext>
            </a:extLst>
          </p:cNvPr>
          <p:cNvSpPr/>
          <p:nvPr/>
        </p:nvSpPr>
        <p:spPr>
          <a:xfrm>
            <a:off x="3040681" y="3404085"/>
            <a:ext cx="282218" cy="265507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</a:t>
            </a:r>
            <a:endParaRPr lang="en-US" sz="1000" b="1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7F60FEFC-3D73-858E-44AA-34E44116D8F4}"/>
              </a:ext>
            </a:extLst>
          </p:cNvPr>
          <p:cNvSpPr/>
          <p:nvPr/>
        </p:nvSpPr>
        <p:spPr>
          <a:xfrm>
            <a:off x="3040681" y="3886988"/>
            <a:ext cx="282218" cy="250037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</a:t>
            </a:r>
            <a:endParaRPr lang="en-US" sz="1000" b="1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94A4F3A-3F2F-9646-218A-79EC443C109D}"/>
              </a:ext>
            </a:extLst>
          </p:cNvPr>
          <p:cNvSpPr/>
          <p:nvPr/>
        </p:nvSpPr>
        <p:spPr>
          <a:xfrm>
            <a:off x="3040681" y="4204795"/>
            <a:ext cx="282218" cy="265507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9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</a:t>
            </a:r>
            <a:endParaRPr lang="en-US" sz="1000" b="1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84538A9D-7D7B-428D-97A3-549AADEF3805}"/>
              </a:ext>
            </a:extLst>
          </p:cNvPr>
          <p:cNvSpPr/>
          <p:nvPr/>
        </p:nvSpPr>
        <p:spPr>
          <a:xfrm>
            <a:off x="1986072" y="5259975"/>
            <a:ext cx="170817" cy="30449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73D7E-F2A4-77A8-3A85-90166D4BB5F3}"/>
              </a:ext>
            </a:extLst>
          </p:cNvPr>
          <p:cNvSpPr txBox="1"/>
          <p:nvPr/>
        </p:nvSpPr>
        <p:spPr>
          <a:xfrm>
            <a:off x="1797923" y="5674987"/>
            <a:ext cx="685746" cy="21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79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Lunch Line</a:t>
            </a:r>
            <a:endParaRPr lang="en-US" sz="1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AF3413-3B6F-1B51-DFE4-294620E18498}"/>
              </a:ext>
            </a:extLst>
          </p:cNvPr>
          <p:cNvSpPr txBox="1"/>
          <p:nvPr/>
        </p:nvSpPr>
        <p:spPr>
          <a:xfrm>
            <a:off x="1338695" y="914400"/>
            <a:ext cx="1144974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79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Lunchroom Layout with Composting</a:t>
            </a:r>
            <a:endParaRPr lang="en-US" sz="1000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7D92E3-0743-C06C-8D3D-104A6EB8DCC1}"/>
              </a:ext>
            </a:extLst>
          </p:cNvPr>
          <p:cNvSpPr/>
          <p:nvPr/>
        </p:nvSpPr>
        <p:spPr>
          <a:xfrm>
            <a:off x="2973839" y="1917949"/>
            <a:ext cx="415901" cy="2655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632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Milk Bucket</a:t>
            </a:r>
            <a:endParaRPr lang="en-US" sz="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B04166-EC76-8D0D-16DA-BFBD848B381C}"/>
              </a:ext>
            </a:extLst>
          </p:cNvPr>
          <p:cNvSpPr/>
          <p:nvPr/>
        </p:nvSpPr>
        <p:spPr>
          <a:xfrm>
            <a:off x="2973838" y="4558019"/>
            <a:ext cx="415901" cy="1660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22376">
              <a:spcAft>
                <a:spcPts val="600"/>
              </a:spcAft>
            </a:pPr>
            <a:r>
              <a:rPr lang="en-US" sz="711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Trays</a:t>
            </a:r>
            <a:endParaRPr lang="en-US" sz="9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8CC4806-C537-18E4-A1A5-B7961818CA8E}"/>
              </a:ext>
            </a:extLst>
          </p:cNvPr>
          <p:cNvCxnSpPr>
            <a:cxnSpLocks/>
          </p:cNvCxnSpPr>
          <p:nvPr/>
        </p:nvCxnSpPr>
        <p:spPr>
          <a:xfrm flipV="1">
            <a:off x="5936658" y="3225575"/>
            <a:ext cx="0" cy="91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E202EC3-D18A-56F5-1EE1-7C27FE6EB7CA}"/>
              </a:ext>
            </a:extLst>
          </p:cNvPr>
          <p:cNvCxnSpPr>
            <a:cxnSpLocks/>
          </p:cNvCxnSpPr>
          <p:nvPr/>
        </p:nvCxnSpPr>
        <p:spPr>
          <a:xfrm flipV="1">
            <a:off x="8030141" y="3293345"/>
            <a:ext cx="0" cy="91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E9D617D-8889-64CD-8D88-9875EB5865BD}"/>
              </a:ext>
            </a:extLst>
          </p:cNvPr>
          <p:cNvCxnSpPr>
            <a:cxnSpLocks/>
          </p:cNvCxnSpPr>
          <p:nvPr/>
        </p:nvCxnSpPr>
        <p:spPr>
          <a:xfrm>
            <a:off x="3804044" y="1643984"/>
            <a:ext cx="0" cy="837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0782BC-32DF-562A-BD74-D420E14F46FC}"/>
              </a:ext>
            </a:extLst>
          </p:cNvPr>
          <p:cNvCxnSpPr>
            <a:cxnSpLocks/>
          </p:cNvCxnSpPr>
          <p:nvPr/>
        </p:nvCxnSpPr>
        <p:spPr>
          <a:xfrm>
            <a:off x="3804044" y="3251069"/>
            <a:ext cx="0" cy="837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CDE47D-7410-5EED-ABDD-EEB95684BB55}"/>
              </a:ext>
            </a:extLst>
          </p:cNvPr>
          <p:cNvCxnSpPr>
            <a:cxnSpLocks/>
          </p:cNvCxnSpPr>
          <p:nvPr/>
        </p:nvCxnSpPr>
        <p:spPr>
          <a:xfrm flipV="1">
            <a:off x="10244929" y="3331828"/>
            <a:ext cx="0" cy="91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667B390-2E7C-F0DA-6511-92E96E823A00}"/>
              </a:ext>
            </a:extLst>
          </p:cNvPr>
          <p:cNvCxnSpPr>
            <a:cxnSpLocks/>
          </p:cNvCxnSpPr>
          <p:nvPr/>
        </p:nvCxnSpPr>
        <p:spPr>
          <a:xfrm flipV="1">
            <a:off x="8030141" y="1727730"/>
            <a:ext cx="0" cy="91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DAAC831-569A-12B4-6C60-B380A54BE796}"/>
              </a:ext>
            </a:extLst>
          </p:cNvPr>
          <p:cNvCxnSpPr>
            <a:cxnSpLocks/>
          </p:cNvCxnSpPr>
          <p:nvPr/>
        </p:nvCxnSpPr>
        <p:spPr>
          <a:xfrm flipV="1">
            <a:off x="5924918" y="1681566"/>
            <a:ext cx="0" cy="91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748D63A-98BA-569D-1A07-580A0AA129FD}"/>
              </a:ext>
            </a:extLst>
          </p:cNvPr>
          <p:cNvCxnSpPr>
            <a:cxnSpLocks/>
          </p:cNvCxnSpPr>
          <p:nvPr/>
        </p:nvCxnSpPr>
        <p:spPr>
          <a:xfrm flipV="1">
            <a:off x="10244929" y="1727730"/>
            <a:ext cx="0" cy="91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6449C4-2406-32B6-65D1-B4E214DEAAB3}"/>
              </a:ext>
            </a:extLst>
          </p:cNvPr>
          <p:cNvCxnSpPr>
            <a:cxnSpLocks/>
          </p:cNvCxnSpPr>
          <p:nvPr/>
        </p:nvCxnSpPr>
        <p:spPr>
          <a:xfrm flipV="1">
            <a:off x="5924918" y="1680926"/>
            <a:ext cx="0" cy="91145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687A1CB-FBFC-20C6-E458-0C6C8030E07B}"/>
              </a:ext>
            </a:extLst>
          </p:cNvPr>
          <p:cNvCxnSpPr>
            <a:cxnSpLocks/>
          </p:cNvCxnSpPr>
          <p:nvPr/>
        </p:nvCxnSpPr>
        <p:spPr>
          <a:xfrm flipV="1">
            <a:off x="8041880" y="1711117"/>
            <a:ext cx="0" cy="91145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C52F4A-B4F9-EAE7-A1A0-ECEADF8FC754}"/>
              </a:ext>
            </a:extLst>
          </p:cNvPr>
          <p:cNvCxnSpPr>
            <a:cxnSpLocks/>
          </p:cNvCxnSpPr>
          <p:nvPr/>
        </p:nvCxnSpPr>
        <p:spPr>
          <a:xfrm flipV="1">
            <a:off x="5940571" y="3213866"/>
            <a:ext cx="0" cy="91145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18D180B-ABB9-AA65-3D1A-62E63E05E56B}"/>
              </a:ext>
            </a:extLst>
          </p:cNvPr>
          <p:cNvCxnSpPr>
            <a:cxnSpLocks/>
          </p:cNvCxnSpPr>
          <p:nvPr/>
        </p:nvCxnSpPr>
        <p:spPr>
          <a:xfrm flipV="1">
            <a:off x="8030140" y="3281911"/>
            <a:ext cx="0" cy="91145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4393575-0F0F-6FF8-B363-3FC00D7A9D25}"/>
              </a:ext>
            </a:extLst>
          </p:cNvPr>
          <p:cNvCxnSpPr>
            <a:cxnSpLocks/>
          </p:cNvCxnSpPr>
          <p:nvPr/>
        </p:nvCxnSpPr>
        <p:spPr>
          <a:xfrm flipV="1">
            <a:off x="10244929" y="1692297"/>
            <a:ext cx="0" cy="91145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7D371E-A8B4-379C-0B65-0065EFBC37F1}"/>
              </a:ext>
            </a:extLst>
          </p:cNvPr>
          <p:cNvCxnSpPr>
            <a:cxnSpLocks/>
          </p:cNvCxnSpPr>
          <p:nvPr/>
        </p:nvCxnSpPr>
        <p:spPr>
          <a:xfrm flipV="1">
            <a:off x="10244929" y="3281911"/>
            <a:ext cx="0" cy="91145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2461F3-801C-6D21-A449-039C58EC2297}"/>
              </a:ext>
            </a:extLst>
          </p:cNvPr>
          <p:cNvCxnSpPr>
            <a:cxnSpLocks/>
          </p:cNvCxnSpPr>
          <p:nvPr/>
        </p:nvCxnSpPr>
        <p:spPr>
          <a:xfrm>
            <a:off x="3804044" y="1672840"/>
            <a:ext cx="0" cy="832066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CF51F1D-4170-ADBA-3A67-B9A86BADEF06}"/>
              </a:ext>
            </a:extLst>
          </p:cNvPr>
          <p:cNvCxnSpPr>
            <a:cxnSpLocks/>
          </p:cNvCxnSpPr>
          <p:nvPr/>
        </p:nvCxnSpPr>
        <p:spPr>
          <a:xfrm>
            <a:off x="3804044" y="3274935"/>
            <a:ext cx="0" cy="832066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B316A9-5303-4AED-76DD-F077C6D51245}"/>
                  </a:ext>
                </a:extLst>
              </p14:cNvPr>
              <p14:cNvContentPartPr/>
              <p14:nvPr/>
            </p14:nvContentPartPr>
            <p14:xfrm>
              <a:off x="3189618" y="4002790"/>
              <a:ext cx="287" cy="28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B316A9-5303-4AED-76DD-F077C6D51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6568" y="3916690"/>
                <a:ext cx="86100" cy="1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0BD514-FD5B-7BF2-53D9-EB1C70D6305A}"/>
                  </a:ext>
                </a:extLst>
              </p14:cNvPr>
              <p14:cNvContentPartPr/>
              <p14:nvPr/>
            </p14:nvContentPartPr>
            <p14:xfrm>
              <a:off x="3189618" y="4347218"/>
              <a:ext cx="287" cy="287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0BD514-FD5B-7BF2-53D9-EB1C70D630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6568" y="4261118"/>
                <a:ext cx="86100" cy="1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6BC579E-2761-9F13-2BC6-F6A8C09A4662}"/>
                  </a:ext>
                </a:extLst>
              </p14:cNvPr>
              <p14:cNvContentPartPr/>
              <p14:nvPr/>
            </p14:nvContentPartPr>
            <p14:xfrm>
              <a:off x="3177870" y="3541163"/>
              <a:ext cx="287" cy="287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6BC579E-2761-9F13-2BC6-F6A8C09A46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4820" y="3455063"/>
                <a:ext cx="86100" cy="1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FAB8C52-07A2-FDD3-76D0-354062A4CAF7}"/>
                  </a:ext>
                </a:extLst>
              </p14:cNvPr>
              <p14:cNvContentPartPr/>
              <p14:nvPr/>
            </p14:nvContentPartPr>
            <p14:xfrm>
              <a:off x="3189618" y="3231980"/>
              <a:ext cx="287" cy="287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FAB8C52-07A2-FDD3-76D0-354062A4CA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6568" y="3145880"/>
                <a:ext cx="86100" cy="172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0429A51B-057B-0E20-1155-003289714AD5}"/>
              </a:ext>
            </a:extLst>
          </p:cNvPr>
          <p:cNvSpPr txBox="1"/>
          <p:nvPr/>
        </p:nvSpPr>
        <p:spPr>
          <a:xfrm>
            <a:off x="4042741" y="5466756"/>
            <a:ext cx="6734363" cy="43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2212" kern="120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When dismissed, you will follow the green arrows.</a:t>
            </a:r>
            <a:endParaRPr lang="en-US" sz="280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BDA8B31-B8D7-9BA0-4F3D-270F5A5D2163}"/>
                  </a:ext>
                </a:extLst>
              </p14:cNvPr>
              <p14:cNvContentPartPr/>
              <p14:nvPr/>
            </p14:nvContentPartPr>
            <p14:xfrm>
              <a:off x="3185462" y="2393837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BDA8B31-B8D7-9BA0-4F3D-270F5A5D21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1462" y="22861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8BDE28C-433F-DE27-F091-A5C11A16C6CC}"/>
                  </a:ext>
                </a:extLst>
              </p14:cNvPr>
              <p14:cNvContentPartPr/>
              <p14:nvPr/>
            </p14:nvContentPartPr>
            <p14:xfrm>
              <a:off x="3185462" y="2693717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8BDE28C-433F-DE27-F091-A5C11A16C6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1462" y="258607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86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342C-7F33-338C-57C6-EFD0949D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433" y="214153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Empty Liquids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Recycle Containers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Throw away trash in garbage can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Add compostable items to compost bin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Stack trays to compost</a:t>
            </a:r>
            <a:endParaRPr lang="en-US" dirty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34053-5AA6-1B72-B34A-3AC1F853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78" y="1690688"/>
            <a:ext cx="1728800" cy="4348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06BB5F-9DDA-1D38-574A-D74813D8B2E8}"/>
              </a:ext>
            </a:extLst>
          </p:cNvPr>
          <p:cNvSpPr txBox="1"/>
          <p:nvPr/>
        </p:nvSpPr>
        <p:spPr>
          <a:xfrm>
            <a:off x="2281084" y="1546780"/>
            <a:ext cx="141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START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92362-D454-DB21-6E48-438B933BF021}"/>
              </a:ext>
            </a:extLst>
          </p:cNvPr>
          <p:cNvSpPr txBox="1"/>
          <p:nvPr/>
        </p:nvSpPr>
        <p:spPr>
          <a:xfrm>
            <a:off x="2365078" y="5813458"/>
            <a:ext cx="181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END HERE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74AB36-8F10-3DF7-0C63-96D878479D83}"/>
                  </a:ext>
                </a:extLst>
              </p14:cNvPr>
              <p14:cNvContentPartPr/>
              <p14:nvPr/>
            </p14:nvContentPartPr>
            <p14:xfrm>
              <a:off x="2964286" y="37262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74AB36-8F10-3DF7-0C63-96D878479D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0286" y="361825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CF791F-332F-E4FA-29E9-527133A8D98A}"/>
                  </a:ext>
                </a:extLst>
              </p14:cNvPr>
              <p14:cNvContentPartPr/>
              <p14:nvPr/>
            </p14:nvContentPartPr>
            <p14:xfrm>
              <a:off x="2968966" y="411433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CF791F-332F-E4FA-29E9-527133A8D9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5326" y="400669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BEE8D8-48E8-959A-7625-1C98D33EF5C0}"/>
                  </a:ext>
                </a:extLst>
              </p14:cNvPr>
              <p14:cNvContentPartPr/>
              <p14:nvPr/>
            </p14:nvContentPartPr>
            <p14:xfrm>
              <a:off x="2964286" y="469465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BEE8D8-48E8-959A-7625-1C98D33EF5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0286" y="458665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F2CF7E-91A1-BE19-E256-8ADF526CF404}"/>
                  </a:ext>
                </a:extLst>
              </p14:cNvPr>
              <p14:cNvContentPartPr/>
              <p14:nvPr/>
            </p14:nvContentPartPr>
            <p14:xfrm>
              <a:off x="2964286" y="509785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F2CF7E-91A1-BE19-E256-8ADF526CF4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0286" y="498985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CCCD376D-FB1F-3574-F53D-A3E040F6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5E929CB-7268-3260-87FB-9451983913C8}"/>
                  </a:ext>
                </a:extLst>
              </p14:cNvPr>
              <p14:cNvContentPartPr/>
              <p14:nvPr/>
            </p14:nvContentPartPr>
            <p14:xfrm>
              <a:off x="2954566" y="2703492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5E929CB-7268-3260-87FB-9451983913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0926" y="259585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1539D5-C4A6-F87F-8F78-D243F8680BC3}"/>
                  </a:ext>
                </a:extLst>
              </p14:cNvPr>
              <p14:cNvContentPartPr/>
              <p14:nvPr/>
            </p14:nvContentPartPr>
            <p14:xfrm>
              <a:off x="2964286" y="3092292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1539D5-C4A6-F87F-8F78-D243F8680B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10286" y="298429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43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everal trash cans in a room&#10;&#10;Description automatically generated">
            <a:extLst>
              <a:ext uri="{FF2B5EF4-FFF2-40B4-BE49-F238E27FC236}">
                <a16:creationId xmlns:a16="http://schemas.microsoft.com/office/drawing/2014/main" id="{98C3B427-4E58-5294-F69D-70F1910A24C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46923" r="-58" b="17918"/>
          <a:stretch/>
        </p:blipFill>
        <p:spPr>
          <a:xfrm>
            <a:off x="0" y="3588775"/>
            <a:ext cx="12305287" cy="3239728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811D4BE-DA41-5D96-D04D-8F736E8B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491" y="1486645"/>
            <a:ext cx="2894765" cy="1730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60DC1-A20A-2A80-A4BB-36DA8F1ED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871" y="1479194"/>
            <a:ext cx="2974258" cy="179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DF8370-90FF-7FC9-33A2-09C289C3C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77" y="1460090"/>
            <a:ext cx="3202247" cy="1907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30A0E-A42C-D129-00C2-B4E37C467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558" y="68460"/>
            <a:ext cx="2197019" cy="130769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AFB6E7-7F7B-24C1-EB6F-898B4C13DAC3}"/>
              </a:ext>
            </a:extLst>
          </p:cNvPr>
          <p:cNvCxnSpPr/>
          <p:nvPr/>
        </p:nvCxnSpPr>
        <p:spPr>
          <a:xfrm>
            <a:off x="11606981" y="1592826"/>
            <a:ext cx="299884" cy="21434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7EF89D21-8F76-E5A0-35B0-2E669DFD6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3473" y="-42035"/>
            <a:ext cx="914400" cy="914400"/>
          </a:xfrm>
          <a:prstGeom prst="rect">
            <a:avLst/>
          </a:prstGeom>
        </p:spPr>
      </p:pic>
      <p:pic>
        <p:nvPicPr>
          <p:cNvPr id="19" name="Graphic 18" descr="Badge with solid fill">
            <a:extLst>
              <a:ext uri="{FF2B5EF4-FFF2-40B4-BE49-F238E27FC236}">
                <a16:creationId xmlns:a16="http://schemas.microsoft.com/office/drawing/2014/main" id="{E3C1AD65-5CD7-066B-0D70-CDBCD2340D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60673" y="2927281"/>
            <a:ext cx="914400" cy="914400"/>
          </a:xfrm>
          <a:prstGeom prst="rect">
            <a:avLst/>
          </a:prstGeom>
        </p:spPr>
      </p:pic>
      <p:pic>
        <p:nvPicPr>
          <p:cNvPr id="20" name="Graphic 19" descr="Badge 3 with solid fill">
            <a:extLst>
              <a:ext uri="{FF2B5EF4-FFF2-40B4-BE49-F238E27FC236}">
                <a16:creationId xmlns:a16="http://schemas.microsoft.com/office/drawing/2014/main" id="{65116329-B65E-00CF-3443-88DEE87391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22" name="Graphic 21" descr="Badge 4 with solid fill">
            <a:extLst>
              <a:ext uri="{FF2B5EF4-FFF2-40B4-BE49-F238E27FC236}">
                <a16:creationId xmlns:a16="http://schemas.microsoft.com/office/drawing/2014/main" id="{B30E5B26-CBAB-DAE8-3B17-A3A690FAE7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47800" y="2986785"/>
            <a:ext cx="914400" cy="9144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8D57C4-29C4-3D66-1133-2EE02713F73F}"/>
              </a:ext>
            </a:extLst>
          </p:cNvPr>
          <p:cNvCxnSpPr/>
          <p:nvPr/>
        </p:nvCxnSpPr>
        <p:spPr>
          <a:xfrm flipH="1" flipV="1">
            <a:off x="2448232" y="5668297"/>
            <a:ext cx="7123471" cy="5899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C86B9E-CE3E-CC71-731C-C30D335A15AE}"/>
              </a:ext>
            </a:extLst>
          </p:cNvPr>
          <p:cNvSpPr txBox="1"/>
          <p:nvPr/>
        </p:nvSpPr>
        <p:spPr>
          <a:xfrm>
            <a:off x="779482" y="327411"/>
            <a:ext cx="281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STACK TRAYS</a:t>
            </a:r>
          </a:p>
        </p:txBody>
      </p:sp>
      <p:pic>
        <p:nvPicPr>
          <p:cNvPr id="27" name="Graphic 26" descr="Badge 5 with solid fill">
            <a:extLst>
              <a:ext uri="{FF2B5EF4-FFF2-40B4-BE49-F238E27FC236}">
                <a16:creationId xmlns:a16="http://schemas.microsoft.com/office/drawing/2014/main" id="{93B8EF10-7651-4C67-4CFF-BF819F3A7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2183" y="68460"/>
            <a:ext cx="914400" cy="9144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F55640-49D3-152B-DDF2-A2887EABAAC9}"/>
              </a:ext>
            </a:extLst>
          </p:cNvPr>
          <p:cNvCxnSpPr>
            <a:cxnSpLocks/>
          </p:cNvCxnSpPr>
          <p:nvPr/>
        </p:nvCxnSpPr>
        <p:spPr>
          <a:xfrm>
            <a:off x="209144" y="953481"/>
            <a:ext cx="0" cy="363326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7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D4703-66A5-D874-F88C-35679729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9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Thank you, Dolphins!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30EB-C8B1-159B-F23E-BDB48013C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1" y="4582814"/>
            <a:ext cx="8258579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Together we can help reduce waste at Smith!</a:t>
            </a:r>
          </a:p>
        </p:txBody>
      </p:sp>
      <p:pic>
        <p:nvPicPr>
          <p:cNvPr id="6" name="Graphic 5" descr="Compost with solid fill">
            <a:extLst>
              <a:ext uri="{FF2B5EF4-FFF2-40B4-BE49-F238E27FC236}">
                <a16:creationId xmlns:a16="http://schemas.microsoft.com/office/drawing/2014/main" id="{ACA379A8-726E-76DC-212F-9F447C9A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59B2-8C65-753F-0574-45186D6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Ways to Reduce Waste at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33761-D6E2-ABE6-7FDD-24EEA844A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Only take what you’ll eat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Think before throwing away food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Save food for later when possible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If you bring lunch, bring your food in reusable containers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Do you always have leftovers? Think about what you could take less of, while still filling your tummy! Talk with your family.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DC96-0B30-8330-3599-DDC93C07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Fast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AE0F-310B-849D-A150-E37FD5B2A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Trash that sits at the landfill and slowly decomposes is a source of </a:t>
            </a:r>
            <a:r>
              <a:rPr lang="en-US" b="1" dirty="0">
                <a:latin typeface="Century Gothic" panose="020B0502020202020204" pitchFamily="34" charset="0"/>
              </a:rPr>
              <a:t>greenhouse gases</a:t>
            </a:r>
            <a:r>
              <a:rPr lang="en-US" dirty="0">
                <a:latin typeface="Century Gothic" panose="020B0502020202020204" pitchFamily="34" charset="0"/>
              </a:rPr>
              <a:t>. Recycling and composting reduces the amount of materials that are sent to the landfill. (</a:t>
            </a:r>
            <a:r>
              <a:rPr lang="en-US" dirty="0">
                <a:latin typeface="Century Gothic" panose="020B0502020202020204" pitchFamily="34" charset="0"/>
                <a:hlinkClick r:id="rId2"/>
              </a:rPr>
              <a:t>www.wastefreelunches.org</a:t>
            </a:r>
            <a:r>
              <a:rPr lang="en-US" dirty="0">
                <a:latin typeface="Century Gothic" panose="020B0502020202020204" pitchFamily="34" charset="0"/>
              </a:rPr>
              <a:t>)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In King County, food scraps make up </a:t>
            </a:r>
            <a:r>
              <a:rPr lang="en-US" b="1" dirty="0">
                <a:latin typeface="Century Gothic" panose="020B0502020202020204" pitchFamily="34" charset="0"/>
              </a:rPr>
              <a:t>32%</a:t>
            </a:r>
            <a:r>
              <a:rPr lang="en-US" dirty="0">
                <a:latin typeface="Century Gothic" panose="020B0502020202020204" pitchFamily="34" charset="0"/>
              </a:rPr>
              <a:t> of school garbage. (KCGS Program)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Food scraps and food-soiled paper can be turned into compost, which helps build </a:t>
            </a:r>
            <a:r>
              <a:rPr lang="en-US" b="1" dirty="0">
                <a:latin typeface="Century Gothic" panose="020B0502020202020204" pitchFamily="34" charset="0"/>
              </a:rPr>
              <a:t>healthy soil </a:t>
            </a:r>
            <a:r>
              <a:rPr lang="en-US" dirty="0">
                <a:latin typeface="Century Gothic" panose="020B0502020202020204" pitchFamily="34" charset="0"/>
              </a:rPr>
              <a:t>in yards and gardens. (KCSW Division)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2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CF0B-84CA-D527-49C6-48AF9E0E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68380"/>
            <a:ext cx="105156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More information for 3-5 only </a:t>
            </a:r>
          </a:p>
        </p:txBody>
      </p:sp>
      <p:pic>
        <p:nvPicPr>
          <p:cNvPr id="9" name="Online Media 8" title="The Compost Story (Full Video) by Kiss The Ground">
            <a:hlinkClick r:id="" action="ppaction://media"/>
            <a:extLst>
              <a:ext uri="{FF2B5EF4-FFF2-40B4-BE49-F238E27FC236}">
                <a16:creationId xmlns:a16="http://schemas.microsoft.com/office/drawing/2014/main" id="{857240F4-A8E1-2B31-EA62-3C3F50E461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3394" y="1245507"/>
            <a:ext cx="9812593" cy="55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omposting for Kids">
            <a:hlinkClick r:id="" action="ppaction://media"/>
            <a:extLst>
              <a:ext uri="{FF2B5EF4-FFF2-40B4-BE49-F238E27FC236}">
                <a16:creationId xmlns:a16="http://schemas.microsoft.com/office/drawing/2014/main" id="{878E899B-D858-6E96-9F66-E86E8F71C9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6470" y="349807"/>
            <a:ext cx="10899059" cy="61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C1A07-EDB4-A0EE-D606-4EF10C51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en-US" sz="5100" dirty="0"/>
              <a:t>Starting January 29th</a:t>
            </a:r>
          </a:p>
        </p:txBody>
      </p:sp>
      <p:pic>
        <p:nvPicPr>
          <p:cNvPr id="5" name="Graphic 4" descr="Garbage with solid fill">
            <a:extLst>
              <a:ext uri="{FF2B5EF4-FFF2-40B4-BE49-F238E27FC236}">
                <a16:creationId xmlns:a16="http://schemas.microsoft.com/office/drawing/2014/main" id="{9F50DDE7-90E6-A1D6-6113-FCFBBD672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749F-95D9-1EA2-08C1-2FB5E833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753" y="2847528"/>
            <a:ext cx="6085756" cy="28948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We will have </a:t>
            </a:r>
          </a:p>
          <a:p>
            <a:r>
              <a:rPr lang="en-US" sz="2000" dirty="0"/>
              <a:t>A bucket for emptying liquids like milk or juice</a:t>
            </a:r>
          </a:p>
          <a:p>
            <a:r>
              <a:rPr lang="en-US" sz="2000" dirty="0"/>
              <a:t>Recycling bins for milk cartons and cardboard</a:t>
            </a:r>
          </a:p>
          <a:p>
            <a:r>
              <a:rPr lang="en-US" sz="2000" dirty="0"/>
              <a:t>Compost bins for food scraps</a:t>
            </a:r>
          </a:p>
          <a:p>
            <a:r>
              <a:rPr lang="en-US" sz="2000" dirty="0"/>
              <a:t>New signs for the bins </a:t>
            </a:r>
          </a:p>
          <a:p>
            <a:r>
              <a:rPr lang="en-US" sz="2000" dirty="0"/>
              <a:t>New dismissal routines</a:t>
            </a:r>
          </a:p>
          <a:p>
            <a:r>
              <a:rPr lang="en-US" sz="2000" dirty="0"/>
              <a:t>Student Helpers and Parent Volunteers to guide you!</a:t>
            </a:r>
          </a:p>
        </p:txBody>
      </p:sp>
    </p:spTree>
    <p:extLst>
      <p:ext uri="{BB962C8B-B14F-4D97-AF65-F5344CB8AC3E}">
        <p14:creationId xmlns:p14="http://schemas.microsoft.com/office/powerpoint/2010/main" val="79082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0E1C9-5F50-7DD3-D58E-84006A81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New: Signs for Bins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CB12C-6A5F-02D7-33D7-4CB3AFC8B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1" y="4582814"/>
            <a:ext cx="5925987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will see 4 new signs in the lunchroom.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View the next 4 slides for a sneak peek!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Garbage with solid fill">
            <a:extLst>
              <a:ext uri="{FF2B5EF4-FFF2-40B4-BE49-F238E27FC236}">
                <a16:creationId xmlns:a16="http://schemas.microsoft.com/office/drawing/2014/main" id="{F7863AB7-6AE1-C961-8366-67D5DC84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2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0F801-1E85-5BC1-BD46-962B18E9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7" y="0"/>
            <a:ext cx="11521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3E0E91-DE7D-165B-D950-3BE4B943B6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9325" y="117987"/>
            <a:ext cx="10955088" cy="6550589"/>
          </a:xfrm>
        </p:spPr>
      </p:pic>
    </p:spTree>
    <p:extLst>
      <p:ext uri="{BB962C8B-B14F-4D97-AF65-F5344CB8AC3E}">
        <p14:creationId xmlns:p14="http://schemas.microsoft.com/office/powerpoint/2010/main" val="204017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639766-E976-729D-1F45-08307412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84" y="0"/>
            <a:ext cx="11395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737E1-6CDC-0EA3-197F-E7A37E67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00" y="0"/>
            <a:ext cx="1151179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7C436A-DB7D-20A7-5FD1-4A1BF2E6A89E}"/>
                  </a:ext>
                </a:extLst>
              </p14:cNvPr>
              <p14:cNvContentPartPr/>
              <p14:nvPr/>
            </p14:nvContentPartPr>
            <p14:xfrm>
              <a:off x="6769262" y="6415397"/>
              <a:ext cx="535680" cy="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7C436A-DB7D-20A7-5FD1-4A1BF2E6A8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262" y="6307397"/>
                <a:ext cx="64332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3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0E1C9-5F50-7DD3-D58E-84006A81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New: Lunch Dismissal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CB12C-6A5F-02D7-33D7-4CB3AFC8B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1" y="4582814"/>
            <a:ext cx="5925987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dismissed, you will have a new routine of where to go.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Look at the next slides for more details.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Garbage with solid fill">
            <a:extLst>
              <a:ext uri="{FF2B5EF4-FFF2-40B4-BE49-F238E27FC236}">
                <a16:creationId xmlns:a16="http://schemas.microsoft.com/office/drawing/2014/main" id="{F7863AB7-6AE1-C961-8366-67D5DC84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41391</TotalTime>
  <Words>352</Words>
  <Application>Microsoft Office PowerPoint</Application>
  <PresentationFormat>Widescreen</PresentationFormat>
  <Paragraphs>63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Lunchroom Changes</vt:lpstr>
      <vt:lpstr>PowerPoint Presentation</vt:lpstr>
      <vt:lpstr>Starting January 29th</vt:lpstr>
      <vt:lpstr>New: Signs for Bins</vt:lpstr>
      <vt:lpstr>PowerPoint Presentation</vt:lpstr>
      <vt:lpstr>PowerPoint Presentation</vt:lpstr>
      <vt:lpstr>PowerPoint Presentation</vt:lpstr>
      <vt:lpstr>PowerPoint Presentation</vt:lpstr>
      <vt:lpstr>New: Lunch Dismissal Routine</vt:lpstr>
      <vt:lpstr>PowerPoint Presentation</vt:lpstr>
      <vt:lpstr> </vt:lpstr>
      <vt:lpstr>PowerPoint Presentation</vt:lpstr>
      <vt:lpstr>Thank you, Dolphins!</vt:lpstr>
      <vt:lpstr>Ways to Reduce Waste at Lunch</vt:lpstr>
      <vt:lpstr>Fast Facts</vt:lpstr>
      <vt:lpstr>More information for 3-5 only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Lee</dc:creator>
  <cp:lastModifiedBy>Farley, Emily</cp:lastModifiedBy>
  <cp:revision>8</cp:revision>
  <dcterms:created xsi:type="dcterms:W3CDTF">2023-12-07T05:16:23Z</dcterms:created>
  <dcterms:modified xsi:type="dcterms:W3CDTF">2024-01-11T19:08:12Z</dcterms:modified>
</cp:coreProperties>
</file>